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7" r:id="rId4"/>
    <p:sldId id="257" r:id="rId5"/>
    <p:sldId id="260" r:id="rId6"/>
    <p:sldId id="266" r:id="rId7"/>
    <p:sldId id="259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36" autoAdjust="0"/>
  </p:normalViewPr>
  <p:slideViewPr>
    <p:cSldViewPr snapToGrid="0">
      <p:cViewPr varScale="1">
        <p:scale>
          <a:sx n="98" d="100"/>
          <a:sy n="98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7DCFC-E09A-4BEF-9A48-015EF3978316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26E5-0AD4-4DDF-BFF7-DA4E150AF1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3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 Stream Mapping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3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be assigning MRP’s and timelines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26E5-0AD4-4DDF-BFF7-DA4E150AF1F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11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968"/>
            <a:ext cx="9144000" cy="217277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88259"/>
            <a:ext cx="9144000" cy="180614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Presented to:</a:t>
            </a:r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Date: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702" y="275818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07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7658"/>
            <a:ext cx="10515600" cy="1229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3463"/>
            <a:ext cx="10515600" cy="3817294"/>
          </a:xfrm>
        </p:spPr>
        <p:txBody>
          <a:bodyPr/>
          <a:lstStyle>
            <a:lvl2pPr>
              <a:defRPr>
                <a:solidFill>
                  <a:srgbClr val="CC006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5092" y="6356350"/>
            <a:ext cx="578708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06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15352"/>
            <a:ext cx="10515600" cy="82751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27932"/>
            <a:ext cx="10515600" cy="364335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5048" y="6356350"/>
            <a:ext cx="718751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17642"/>
            <a:ext cx="10515600" cy="9616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5977"/>
            <a:ext cx="5181600" cy="4053018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140" y="6356350"/>
            <a:ext cx="611659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598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59421"/>
            <a:ext cx="10515600" cy="8952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33601"/>
            <a:ext cx="5157787" cy="4168344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33600"/>
            <a:ext cx="5183188" cy="4168345"/>
          </a:xfrm>
        </p:spPr>
        <p:txBody>
          <a:bodyPr/>
          <a:lstStyle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9762" y="6389301"/>
            <a:ext cx="695626" cy="365125"/>
          </a:xfrm>
        </p:spPr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570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322"/>
            <a:ext cx="10515600" cy="95558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31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6821"/>
            <a:ext cx="3932237" cy="9205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36821"/>
            <a:ext cx="6172200" cy="513217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1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50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5632"/>
            <a:ext cx="3932237" cy="961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95631"/>
            <a:ext cx="6172200" cy="515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951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" y="346076"/>
            <a:ext cx="2535409" cy="62598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4" y="263784"/>
            <a:ext cx="1256098" cy="76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00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1DAE-3F12-4B6C-8376-AAE3825C0435}" type="datetimeFigureOut">
              <a:rPr lang="en-CA" smtClean="0"/>
              <a:t>2023-05-03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6BFB-EC1D-4001-8105-3C20A3B800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634" y="1040159"/>
            <a:ext cx="9144000" cy="2172773"/>
          </a:xfrm>
        </p:spPr>
        <p:txBody>
          <a:bodyPr/>
          <a:lstStyle/>
          <a:p>
            <a:r>
              <a:rPr lang="en-US" dirty="0" smtClean="0"/>
              <a:t>Hospital Problem Solving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To: Board Quality</a:t>
            </a:r>
          </a:p>
          <a:p>
            <a:r>
              <a:rPr lang="en-US" dirty="0" smtClean="0"/>
              <a:t>Presented By: Brian Smith, VP Patient Care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2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899" y="7518653"/>
            <a:ext cx="6940131" cy="210072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1026" name="Picture 2" descr="Top 3 Questions About Small Business Blogging - Thry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02" y="1956672"/>
            <a:ext cx="5330825" cy="355178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tools and models available</a:t>
            </a:r>
          </a:p>
          <a:p>
            <a:r>
              <a:rPr lang="en-US" dirty="0" smtClean="0"/>
              <a:t>LEAN – continuous improvement and use of proven, problem-solving methodologies; stemmed from Toyota manufacturing</a:t>
            </a:r>
          </a:p>
          <a:p>
            <a:r>
              <a:rPr lang="en-US" dirty="0" err="1" smtClean="0"/>
              <a:t>Studer</a:t>
            </a:r>
            <a:r>
              <a:rPr lang="en-US" dirty="0" smtClean="0"/>
              <a:t> Group – Coaching tools, leadership framework; empowers leaders to drive continued improvement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76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goal applies to all models: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Identifying and solving problems in less time and achievement of measureable results</a:t>
            </a:r>
            <a:endParaRPr lang="en-CA" sz="3200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728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47" y="554913"/>
            <a:ext cx="10515600" cy="1229970"/>
          </a:xfrm>
        </p:spPr>
        <p:txBody>
          <a:bodyPr/>
          <a:lstStyle/>
          <a:p>
            <a:r>
              <a:rPr lang="en-US" dirty="0" smtClean="0"/>
              <a:t>Overview: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47" y="1365898"/>
            <a:ext cx="10515600" cy="3817294"/>
          </a:xfrm>
        </p:spPr>
        <p:txBody>
          <a:bodyPr/>
          <a:lstStyle/>
          <a:p>
            <a:r>
              <a:rPr lang="en-US" dirty="0" smtClean="0"/>
              <a:t>PSFDH approach: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3225" t="21395" r="6843" b="10876"/>
          <a:stretch/>
        </p:blipFill>
        <p:spPr>
          <a:xfrm>
            <a:off x="687421" y="1841770"/>
            <a:ext cx="10395626" cy="4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 Analysis: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772" r="71452"/>
          <a:stretch/>
        </p:blipFill>
        <p:spPr bwMode="auto">
          <a:xfrm>
            <a:off x="1472119" y="2147631"/>
            <a:ext cx="7587575" cy="4227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30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Chart: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463" r="76224"/>
          <a:stretch/>
        </p:blipFill>
        <p:spPr bwMode="auto">
          <a:xfrm>
            <a:off x="4932497" y="992085"/>
            <a:ext cx="4983231" cy="5460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20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and Communicating</a:t>
            </a:r>
            <a:r>
              <a:rPr lang="en-US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66" r="69408"/>
          <a:stretch/>
        </p:blipFill>
        <p:spPr>
          <a:xfrm>
            <a:off x="629056" y="1983205"/>
            <a:ext cx="10038944" cy="44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Huddle Boards: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131" t="37366" r="74167" b="27957"/>
          <a:stretch/>
        </p:blipFill>
        <p:spPr bwMode="auto">
          <a:xfrm>
            <a:off x="1660187" y="2062263"/>
            <a:ext cx="7496783" cy="4332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44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Goal: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using creative problem solving, Leaders, Staff, Physicians and Patient Family Advisors are able to take challenging situations and turn them into well-defined problems with an action plan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41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080"/>
      </a:accent1>
      <a:accent2>
        <a:srgbClr val="009999"/>
      </a:accent2>
      <a:accent3>
        <a:srgbClr val="75BDA7"/>
      </a:accent3>
      <a:accent4>
        <a:srgbClr val="7A8C8E"/>
      </a:accent4>
      <a:accent5>
        <a:srgbClr val="84ACB6"/>
      </a:accent5>
      <a:accent6>
        <a:srgbClr val="CC0066"/>
      </a:accent6>
      <a:hlink>
        <a:srgbClr val="0070C0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144</Words>
  <Application>Microsoft Office PowerPoint</Application>
  <PresentationFormat>Widescreen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Hospital Problem Solving</vt:lpstr>
      <vt:lpstr>Models:</vt:lpstr>
      <vt:lpstr>Models:</vt:lpstr>
      <vt:lpstr>Overview:</vt:lpstr>
      <vt:lpstr>Root Cause Analysis:</vt:lpstr>
      <vt:lpstr>Pick Chart:</vt:lpstr>
      <vt:lpstr>Cascading and Communicating:</vt:lpstr>
      <vt:lpstr>Huddle Boards:</vt:lpstr>
      <vt:lpstr>The End Goal: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Kelly</dc:creator>
  <cp:lastModifiedBy>Brian Smith</cp:lastModifiedBy>
  <cp:revision>20</cp:revision>
  <dcterms:created xsi:type="dcterms:W3CDTF">2023-02-15T15:35:11Z</dcterms:created>
  <dcterms:modified xsi:type="dcterms:W3CDTF">2023-05-03T19:03:05Z</dcterms:modified>
</cp:coreProperties>
</file>